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4"/>
  </p:sldMasterIdLst>
  <p:notesMasterIdLst>
    <p:notesMasterId r:id="rId9"/>
  </p:notesMasterIdLst>
  <p:sldIdLst>
    <p:sldId id="276" r:id="rId5"/>
    <p:sldId id="282" r:id="rId6"/>
    <p:sldId id="283" r:id="rId7"/>
    <p:sldId id="285" r:id="rId8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Karsten Raunholm" initials="JK" lastIdx="1" clrIdx="0">
    <p:extLst>
      <p:ext uri="{19B8F6BF-5375-455C-9EA6-DF929625EA0E}">
        <p15:presenceInfo xmlns:p15="http://schemas.microsoft.com/office/powerpoint/2012/main" userId="S::jora@fitjar.kommune.no::903c27f2-869f-488f-a6a0-c487dc5b2aa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A7C2"/>
    <a:srgbClr val="FF0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168AB0-0229-4EF4-9F3C-D1E42AA2234B}" v="3" dt="2021-10-26T19:30:29.512"/>
    <p1510:client id="{88B60DAD-D1D0-42B3-A596-9EF253C22590}" v="1" dt="2021-10-27T06:17:03.647"/>
    <p1510:client id="{AF0D3115-1E24-4148-95EF-772F80A42267}" v="4" dt="2021-10-27T10:25:14.4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5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F533F-06C0-694E-91F2-2F144580C27C}" type="datetimeFigureOut">
              <a:rPr lang="nb-NO" smtClean="0"/>
              <a:t>27.10.2021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7276C-AE21-1544-BB2C-5D6BB5C35B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2792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82A946E-BBE9-C549-8262-CBAE87912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90004E-0E41-0C4B-A3CB-041154705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10" name="Plassholder for dato 9">
            <a:extLst>
              <a:ext uri="{FF2B5EF4-FFF2-40B4-BE49-F238E27FC236}">
                <a16:creationId xmlns:a16="http://schemas.microsoft.com/office/drawing/2014/main" id="{EEE35ED8-BFEF-EB40-8B43-4D04CB0EE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86A7C2"/>
                </a:solidFill>
              </a:defRPr>
            </a:lvl1pPr>
          </a:lstStyle>
          <a:p>
            <a:fld id="{ACA9F0CC-42A3-DD4B-9661-24D26316FF76}" type="datetime1">
              <a:rPr lang="nb-NO" smtClean="0"/>
              <a:pPr/>
              <a:t>27.10.2021</a:t>
            </a:fld>
            <a:endParaRPr lang="nb-NO"/>
          </a:p>
        </p:txBody>
      </p:sp>
      <p:sp>
        <p:nvSpPr>
          <p:cNvPr id="11" name="Plassholder for lysbildenummer 10">
            <a:extLst>
              <a:ext uri="{FF2B5EF4-FFF2-40B4-BE49-F238E27FC236}">
                <a16:creationId xmlns:a16="http://schemas.microsoft.com/office/drawing/2014/main" id="{945A18FB-7185-7044-85A0-F2989EC478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0303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32AF3C1-9E88-2947-BB9F-1B665B630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85904"/>
            <a:ext cx="10440988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6063F8A-ACD9-3146-8B6B-D7603F149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2446402"/>
            <a:ext cx="5083175" cy="69160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D4FFC3C-FF8F-F74C-B30D-25465C0C52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3221036"/>
            <a:ext cx="5083175" cy="321833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8467693-381D-F145-A106-78A3E8D357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446402"/>
            <a:ext cx="5183188" cy="69160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3E63F49-46FB-EC41-9DAF-D84A70671E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221036"/>
            <a:ext cx="5183188" cy="321833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dato 9">
            <a:extLst>
              <a:ext uri="{FF2B5EF4-FFF2-40B4-BE49-F238E27FC236}">
                <a16:creationId xmlns:a16="http://schemas.microsoft.com/office/drawing/2014/main" id="{A8874EEC-ED73-E44A-AA62-3E43C85D2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27.10.2021</a:t>
            </a:fld>
            <a:endParaRPr lang="nb-NO"/>
          </a:p>
        </p:txBody>
      </p:sp>
      <p:sp>
        <p:nvSpPr>
          <p:cNvPr id="11" name="Plassholder for lysbildenummer 10">
            <a:extLst>
              <a:ext uri="{FF2B5EF4-FFF2-40B4-BE49-F238E27FC236}">
                <a16:creationId xmlns:a16="http://schemas.microsoft.com/office/drawing/2014/main" id="{E11BA044-BF68-8342-BCE0-242A44FD71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4" name="Plassholder for innhold 3">
            <a:extLst>
              <a:ext uri="{FF2B5EF4-FFF2-40B4-BE49-F238E27FC236}">
                <a16:creationId xmlns:a16="http://schemas.microsoft.com/office/drawing/2014/main" id="{C076FF3D-824D-D44B-8868-A34C44D8C0E3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16787813" y="2446402"/>
            <a:ext cx="5181600" cy="399296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284016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52A5F8-7576-364C-B144-CC1DB39BB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6" name="Plassholder for dato 5">
            <a:extLst>
              <a:ext uri="{FF2B5EF4-FFF2-40B4-BE49-F238E27FC236}">
                <a16:creationId xmlns:a16="http://schemas.microsoft.com/office/drawing/2014/main" id="{406778AC-7F26-9943-853C-57058E100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27.10.2021</a:t>
            </a:fld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3382993-EAED-BD42-B905-F10A6F8EC1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4693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285F6F6-20B3-AD43-93B9-EC929F778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27.10.2021</a:t>
            </a:fld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7B90EF9-775E-2D45-9DED-E237A3A414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4026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BBF26D09-7DBF-6740-9BA7-E9F1000B8E7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6525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ktangel 35">
            <a:extLst>
              <a:ext uri="{FF2B5EF4-FFF2-40B4-BE49-F238E27FC236}">
                <a16:creationId xmlns:a16="http://schemas.microsoft.com/office/drawing/2014/main" id="{A355FAF8-8FF8-F24C-A7F7-6BA7F261305A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3">
              <a:alpha val="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82A946E-BBE9-C549-8262-CBAE87912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448" y="1122363"/>
            <a:ext cx="7086600" cy="238760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90004E-0E41-0C4B-A3CB-041154705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6448" y="3602038"/>
            <a:ext cx="7086600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37" name="Plassholder for dato 36">
            <a:extLst>
              <a:ext uri="{FF2B5EF4-FFF2-40B4-BE49-F238E27FC236}">
                <a16:creationId xmlns:a16="http://schemas.microsoft.com/office/drawing/2014/main" id="{1653B0A3-8A87-E14E-8DF2-434C6433E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t>27.10.2021</a:t>
            </a:fld>
            <a:endParaRPr lang="nb-NO"/>
          </a:p>
        </p:txBody>
      </p:sp>
      <p:sp>
        <p:nvSpPr>
          <p:cNvPr id="38" name="Plassholder for lysbildenummer 37">
            <a:extLst>
              <a:ext uri="{FF2B5EF4-FFF2-40B4-BE49-F238E27FC236}">
                <a16:creationId xmlns:a16="http://schemas.microsoft.com/office/drawing/2014/main" id="{6795A824-77B6-AD49-BB94-FEFB491822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40" name="Grafikk 39">
            <a:extLst>
              <a:ext uri="{FF2B5EF4-FFF2-40B4-BE49-F238E27FC236}">
                <a16:creationId xmlns:a16="http://schemas.microsoft.com/office/drawing/2014/main" id="{2CCEB1E2-6133-0B4E-B725-3EE7BBCEEE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6448" y="266749"/>
            <a:ext cx="2565400" cy="562873"/>
          </a:xfrm>
          <a:prstGeom prst="rect">
            <a:avLst/>
          </a:prstGeom>
        </p:spPr>
      </p:pic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74C85276-6B3E-234C-8180-6D995775CB6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6750" y="-1"/>
            <a:ext cx="4330700" cy="6857999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24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152C18B0-A7B0-D14B-B429-79B988F07703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4">
              <a:alpha val="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82A946E-BBE9-C549-8262-CBAE87912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448" y="1122363"/>
            <a:ext cx="6856754" cy="238760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90004E-0E41-0C4B-A3CB-041154705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6448" y="3602038"/>
            <a:ext cx="6856754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297CDC4-93FD-9D4B-8F90-4E5CDFD1B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t>27.10.2021</a:t>
            </a:fld>
            <a:endParaRPr lang="nb-NO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0A670A53-442A-CD45-918A-24C1832D58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7" name="Grafikk 16">
            <a:extLst>
              <a:ext uri="{FF2B5EF4-FFF2-40B4-BE49-F238E27FC236}">
                <a16:creationId xmlns:a16="http://schemas.microsoft.com/office/drawing/2014/main" id="{3B9C306E-AB24-8E43-9269-B5A7047C61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6448" y="266749"/>
            <a:ext cx="2565400" cy="562873"/>
          </a:xfrm>
          <a:prstGeom prst="rect">
            <a:avLst/>
          </a:prstGeom>
        </p:spPr>
      </p:pic>
      <p:sp>
        <p:nvSpPr>
          <p:cNvPr id="9" name="Plassholder for bilde 4">
            <a:extLst>
              <a:ext uri="{FF2B5EF4-FFF2-40B4-BE49-F238E27FC236}">
                <a16:creationId xmlns:a16="http://schemas.microsoft.com/office/drawing/2014/main" id="{4CEA4FB1-7327-A841-B39A-38E664DAA6B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6750" y="-1"/>
            <a:ext cx="4330700" cy="6857999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1771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152C18B0-A7B0-D14B-B429-79B988F07703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6">
              <a:alpha val="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82A946E-BBE9-C549-8262-CBAE87912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448" y="1122363"/>
            <a:ext cx="6856754" cy="238760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90004E-0E41-0C4B-A3CB-041154705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6448" y="3602038"/>
            <a:ext cx="6856754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297CDC4-93FD-9D4B-8F90-4E5CDFD1B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t>27.10.2021</a:t>
            </a:fld>
            <a:endParaRPr lang="nb-NO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0A670A53-442A-CD45-918A-24C1832D58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7" name="Grafikk 16">
            <a:extLst>
              <a:ext uri="{FF2B5EF4-FFF2-40B4-BE49-F238E27FC236}">
                <a16:creationId xmlns:a16="http://schemas.microsoft.com/office/drawing/2014/main" id="{3B9C306E-AB24-8E43-9269-B5A7047C61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6448" y="266749"/>
            <a:ext cx="2565400" cy="562873"/>
          </a:xfrm>
          <a:prstGeom prst="rect">
            <a:avLst/>
          </a:prstGeom>
        </p:spPr>
      </p:pic>
      <p:sp>
        <p:nvSpPr>
          <p:cNvPr id="12" name="Plassholder for bilde 4">
            <a:extLst>
              <a:ext uri="{FF2B5EF4-FFF2-40B4-BE49-F238E27FC236}">
                <a16:creationId xmlns:a16="http://schemas.microsoft.com/office/drawing/2014/main" id="{7921462A-E334-BC40-9754-75CBE5922D3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6750" y="-1"/>
            <a:ext cx="4330700" cy="6857999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345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152C18B0-A7B0-D14B-B429-79B988F07703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5">
              <a:alpha val="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82A946E-BBE9-C549-8262-CBAE87912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448" y="1122363"/>
            <a:ext cx="6856754" cy="238760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90004E-0E41-0C4B-A3CB-041154705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6448" y="3602038"/>
            <a:ext cx="6856754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297CDC4-93FD-9D4B-8F90-4E5CDFD1B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t>27.10.2021</a:t>
            </a:fld>
            <a:endParaRPr lang="nb-NO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0A670A53-442A-CD45-918A-24C1832D58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7" name="Grafikk 16">
            <a:extLst>
              <a:ext uri="{FF2B5EF4-FFF2-40B4-BE49-F238E27FC236}">
                <a16:creationId xmlns:a16="http://schemas.microsoft.com/office/drawing/2014/main" id="{3B9C306E-AB24-8E43-9269-B5A7047C61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6448" y="266749"/>
            <a:ext cx="2565400" cy="562873"/>
          </a:xfrm>
          <a:prstGeom prst="rect">
            <a:avLst/>
          </a:prstGeom>
        </p:spPr>
      </p:pic>
      <p:sp>
        <p:nvSpPr>
          <p:cNvPr id="9" name="Plassholder for bilde 4">
            <a:extLst>
              <a:ext uri="{FF2B5EF4-FFF2-40B4-BE49-F238E27FC236}">
                <a16:creationId xmlns:a16="http://schemas.microsoft.com/office/drawing/2014/main" id="{0E5F109F-57BA-884B-9EAE-BD5FFFE326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6750" y="-1"/>
            <a:ext cx="4330700" cy="6857999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544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DCB5CF3-4A84-FF45-809F-2045CA3CE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85904"/>
            <a:ext cx="104394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9A74A36-AE30-DD42-95AE-50EB51E1B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446404"/>
            <a:ext cx="10439400" cy="399296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dato 14">
            <a:extLst>
              <a:ext uri="{FF2B5EF4-FFF2-40B4-BE49-F238E27FC236}">
                <a16:creationId xmlns:a16="http://schemas.microsoft.com/office/drawing/2014/main" id="{06980C34-22C3-964D-848F-233E03FA0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t>27.10.2021</a:t>
            </a:fld>
            <a:endParaRPr lang="nb-NO"/>
          </a:p>
        </p:txBody>
      </p:sp>
      <p:sp>
        <p:nvSpPr>
          <p:cNvPr id="16" name="Plassholder for lysbildenummer 15">
            <a:extLst>
              <a:ext uri="{FF2B5EF4-FFF2-40B4-BE49-F238E27FC236}">
                <a16:creationId xmlns:a16="http://schemas.microsoft.com/office/drawing/2014/main" id="{F8315672-5ECA-3949-AD15-AD1811092C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791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8C0AF2-57A5-2649-8043-B1F825D9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8E0BC5F-989C-3F4D-B0A5-F0A35BF48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446402"/>
            <a:ext cx="5105400" cy="39929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B6152EC-497A-A64F-8318-5B1EC6A89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46402"/>
            <a:ext cx="5181600" cy="39929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8" name="Plassholder for dato 7">
            <a:extLst>
              <a:ext uri="{FF2B5EF4-FFF2-40B4-BE49-F238E27FC236}">
                <a16:creationId xmlns:a16="http://schemas.microsoft.com/office/drawing/2014/main" id="{B6C2ABE1-BB4E-E94E-A897-ACB30E335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27.10.2021</a:t>
            </a:fld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508D882-C7DA-7449-AE78-0C695BD9CB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0139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8C0AF2-57A5-2649-8043-B1F825D9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8E0BC5F-989C-3F4D-B0A5-F0A35BF48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2446402"/>
            <a:ext cx="3300230" cy="399296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B6152EC-497A-A64F-8318-5B1EC6A89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59356" y="2446402"/>
            <a:ext cx="3349487" cy="399296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8" name="Plassholder for dato 7">
            <a:extLst>
              <a:ext uri="{FF2B5EF4-FFF2-40B4-BE49-F238E27FC236}">
                <a16:creationId xmlns:a16="http://schemas.microsoft.com/office/drawing/2014/main" id="{B6C2ABE1-BB4E-E94E-A897-ACB30E335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27.10.2021</a:t>
            </a:fld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508D882-C7DA-7449-AE78-0C695BD9CB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Plassholder for innhold 3">
            <a:extLst>
              <a:ext uri="{FF2B5EF4-FFF2-40B4-BE49-F238E27FC236}">
                <a16:creationId xmlns:a16="http://schemas.microsoft.com/office/drawing/2014/main" id="{739CFF65-3AF8-2A4D-AC7C-81874B62B270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8004313" y="2446402"/>
            <a:ext cx="3349487" cy="399296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14785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8C0AF2-57A5-2649-8043-B1F825D99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85904"/>
            <a:ext cx="51054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8E0BC5F-989C-3F4D-B0A5-F0A35BF48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446402"/>
            <a:ext cx="5105400" cy="3992969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8" name="Plassholder for dato 7">
            <a:extLst>
              <a:ext uri="{FF2B5EF4-FFF2-40B4-BE49-F238E27FC236}">
                <a16:creationId xmlns:a16="http://schemas.microsoft.com/office/drawing/2014/main" id="{B6C2ABE1-BB4E-E94E-A897-ACB30E335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27.10.2021</a:t>
            </a:fld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508D882-C7DA-7449-AE78-0C695BD9CB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C93F7FFC-8C9F-5149-A569-B49E0574E04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20070" y="1232451"/>
            <a:ext cx="4833729" cy="4782999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6333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2F8DA04-AA5F-1846-B5D5-A1709500E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85904"/>
            <a:ext cx="10439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3AEE05F-6E37-334E-820C-BF451D123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2446404"/>
            <a:ext cx="10439400" cy="4077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80CDD40-0145-C949-AF4B-2641688DE3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641612" y="418628"/>
            <a:ext cx="10530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86A7C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CA9F0CC-42A3-DD4B-9661-24D26316FF76}" type="datetime1">
              <a:rPr lang="nb-NO" smtClean="0"/>
              <a:pPr/>
              <a:t>27.10.2021</a:t>
            </a:fld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C6B4AAE-417E-6840-951F-FE07DDDF3D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9681" y="418628"/>
            <a:ext cx="5241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6A7C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01D463A-FC5E-AF45-99CA-E13DF8085A53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7790E17B-E3CD-0F47-A451-B219FF456A86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776448" y="266749"/>
            <a:ext cx="2565400" cy="56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33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50" r:id="rId6"/>
    <p:sldLayoutId id="2147483652" r:id="rId7"/>
    <p:sldLayoutId id="2147483667" r:id="rId8"/>
    <p:sldLayoutId id="2147483666" r:id="rId9"/>
    <p:sldLayoutId id="2147483653" r:id="rId10"/>
    <p:sldLayoutId id="2147483654" r:id="rId11"/>
    <p:sldLayoutId id="2147483655" r:id="rId12"/>
    <p:sldLayoutId id="2147483665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accent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2ABD8F14-3AE0-465D-8AA0-5B9780A7C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27.10.2021</a:t>
            </a:fld>
            <a:endParaRPr lang="nb-NO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F75BA07D-74D9-447C-9486-C58A5221BE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1</a:t>
            </a:fld>
            <a:endParaRPr lang="nb-NO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3F3A6F01-D94B-4D46-9F49-3302E47CCA19}"/>
              </a:ext>
            </a:extLst>
          </p:cNvPr>
          <p:cNvSpPr txBox="1"/>
          <p:nvPr/>
        </p:nvSpPr>
        <p:spPr>
          <a:xfrm>
            <a:off x="818225" y="3539836"/>
            <a:ext cx="105555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n-NO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n-NO" sz="16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Kort om budsjett</a:t>
            </a:r>
          </a:p>
          <a:p>
            <a:endParaRPr lang="nn-NO" sz="1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nn-NO" sz="160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Budsjettet er stort sett vidareført på same nivå som tidlegare.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nn-NO" sz="1600">
                <a:latin typeface="Verdana" panose="020B0604030504040204" pitchFamily="34" charset="0"/>
                <a:ea typeface="Verdana" panose="020B0604030504040204" pitchFamily="34" charset="0"/>
              </a:rPr>
              <a:t>Forventa lønsauke 3,2 % i 2022.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nn-NO" sz="1600">
                <a:latin typeface="Verdana" panose="020B0604030504040204" pitchFamily="34" charset="0"/>
                <a:ea typeface="Verdana" panose="020B0604030504040204" pitchFamily="34" charset="0"/>
              </a:rPr>
              <a:t>Inga justering av godtgjersle for ordførar, varaordførar og folkevalde, då det ikkje er gjort justering av Stortingspolitikarane si godtgjersle.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nn-NO" sz="1600">
                <a:latin typeface="Verdana" panose="020B0604030504040204" pitchFamily="34" charset="0"/>
                <a:ea typeface="Verdana" panose="020B0604030504040204" pitchFamily="34" charset="0"/>
              </a:rPr>
              <a:t>Gjennomføring av politiske på Rådhuset (fjerna midlar til leige av lokale).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nn-NO" sz="1600">
                <a:latin typeface="Verdana" panose="020B0604030504040204" pitchFamily="34" charset="0"/>
                <a:ea typeface="Verdana" panose="020B0604030504040204" pitchFamily="34" charset="0"/>
              </a:rPr>
              <a:t>Tilrettelegging næringsliv er oppjustert med kr 50 000 for å inkludera Visit Sunnhordland.</a:t>
            </a:r>
          </a:p>
          <a:p>
            <a:pPr algn="ctr"/>
            <a:endParaRPr lang="nn-NO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5DA52FCA-D701-47D2-9BC7-71CB22884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114424"/>
            <a:ext cx="7467600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183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9B8D7E02-250B-4D26-AE75-BC941BC22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27.10.2021</a:t>
            </a:fld>
            <a:endParaRPr lang="nb-NO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D2C41E09-DE9C-4197-BF3C-2351F954AD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2</a:t>
            </a:fld>
            <a:endParaRPr lang="nb-NO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A230A374-3638-4C3E-8551-24F8528AF2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240" y="1257300"/>
            <a:ext cx="725805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265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7DE1BB2-C02A-4F16-AEE9-0896C9A01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27.10.2021</a:t>
            </a:fld>
            <a:endParaRPr lang="nb-NO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2769CF56-EA1C-4D2C-A173-142C374FF4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3</a:t>
            </a:fld>
            <a:endParaRPr lang="nb-NO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06D286FA-FBC2-4483-955D-39E731E1D8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1189" y="987858"/>
            <a:ext cx="8609622" cy="2602431"/>
          </a:xfrm>
          <a:prstGeom prst="rect">
            <a:avLst/>
          </a:prstGeom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BE5EF53C-3E8D-48DB-8009-0F329F214E1B}"/>
              </a:ext>
            </a:extLst>
          </p:cNvPr>
          <p:cNvSpPr txBox="1"/>
          <p:nvPr/>
        </p:nvSpPr>
        <p:spPr>
          <a:xfrm>
            <a:off x="818225" y="3910754"/>
            <a:ext cx="1055555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n-NO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n-NO" sz="16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Kort om budsjett</a:t>
            </a:r>
            <a:endParaRPr lang="nn-NO" sz="1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nn-NO" sz="160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Budsjettet for administrasjonen er stort sett vidareført på same nivå som tidlegare.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nn-NO" sz="1600">
                <a:latin typeface="Verdana" panose="020B0604030504040204" pitchFamily="34" charset="0"/>
                <a:ea typeface="Verdana" panose="020B0604030504040204" pitchFamily="34" charset="0"/>
              </a:rPr>
              <a:t>Naturleg avgang og organisatoriske endringar har gitt færre hender, medan </a:t>
            </a:r>
            <a:r>
              <a:rPr lang="nn-NO" sz="1600" err="1">
                <a:latin typeface="Verdana" panose="020B0604030504040204" pitchFamily="34" charset="0"/>
                <a:ea typeface="Verdana" panose="020B0604030504040204" pitchFamily="34" charset="0"/>
              </a:rPr>
              <a:t>oppgåveportefølja</a:t>
            </a:r>
            <a:r>
              <a:rPr lang="nn-NO" sz="1600">
                <a:latin typeface="Verdana" panose="020B0604030504040204" pitchFamily="34" charset="0"/>
                <a:ea typeface="Verdana" panose="020B0604030504040204" pitchFamily="34" charset="0"/>
              </a:rPr>
              <a:t> er auka. Dette gjer det naudsynt med endring i arbeidsmetodikk og tydelegare prioritering.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nn-NO" sz="1600">
                <a:latin typeface="Verdana" panose="020B0604030504040204" pitchFamily="34" charset="0"/>
                <a:ea typeface="Verdana" panose="020B0604030504040204" pitchFamily="34" charset="0"/>
              </a:rPr>
              <a:t>Utgifter til IKT-lisensar er auka med kr 235 000.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nn-NO" sz="1600">
                <a:latin typeface="Verdana" panose="020B0604030504040204" pitchFamily="34" charset="0"/>
                <a:ea typeface="Verdana" panose="020B0604030504040204" pitchFamily="34" charset="0"/>
              </a:rPr>
              <a:t>Tilskot til Fitjar kyrkje er foreslått redusert med kr 200 000.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nn-NO" sz="160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nn-NO" sz="160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nn-NO" sz="1600"/>
          </a:p>
          <a:p>
            <a:pPr algn="ctr"/>
            <a:endParaRPr lang="nn-NO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225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A1F23B5-AB65-4A1F-8FD1-C1C71A154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27.10.2021</a:t>
            </a:fld>
            <a:endParaRPr lang="nb-NO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474AD044-AEA3-429C-BD1E-84A4AA61AA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4</a:t>
            </a:fld>
            <a:endParaRPr lang="nb-NO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8E9A5CAB-FC9B-4240-AF22-14BD87E886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75" y="1471612"/>
            <a:ext cx="5048250" cy="391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200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Fitjar kommune PPT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2D87"/>
      </a:accent1>
      <a:accent2>
        <a:srgbClr val="FAB900"/>
      </a:accent2>
      <a:accent3>
        <a:srgbClr val="87A5C3"/>
      </a:accent3>
      <a:accent4>
        <a:srgbClr val="559B71"/>
      </a:accent4>
      <a:accent5>
        <a:srgbClr val="DC9B59"/>
      </a:accent5>
      <a:accent6>
        <a:srgbClr val="DC4F55"/>
      </a:accent6>
      <a:hlink>
        <a:srgbClr val="002C86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A14F175A303BE4495EAA409C91AAD3A" ma:contentTypeVersion="2" ma:contentTypeDescription="Opprett et nytt dokument." ma:contentTypeScope="" ma:versionID="c107f893c4849c47d58ea56c6cdece78">
  <xsd:schema xmlns:xsd="http://www.w3.org/2001/XMLSchema" xmlns:xs="http://www.w3.org/2001/XMLSchema" xmlns:p="http://schemas.microsoft.com/office/2006/metadata/properties" xmlns:ns2="961c0ab2-685a-4b0d-9522-e6990fec7890" targetNamespace="http://schemas.microsoft.com/office/2006/metadata/properties" ma:root="true" ma:fieldsID="78365c6c2a9da99769a2752744a88305" ns2:_="">
    <xsd:import namespace="961c0ab2-685a-4b0d-9522-e6990fec7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1c0ab2-685a-4b0d-9522-e6990fec78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848233-37D0-464D-BB54-88C8C484BC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F06CC9-C213-452E-848B-7583EB42CEAF}">
  <ds:schemaRefs>
    <ds:schemaRef ds:uri="961c0ab2-685a-4b0d-9522-e6990fec789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3B15E65-713A-47B5-A824-0199C5E91323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961c0ab2-685a-4b0d-9522-e6990fec7890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9" baseType="lpstr">
      <vt:lpstr>Arial</vt:lpstr>
      <vt:lpstr>Calibri</vt:lpstr>
      <vt:lpstr>Franklin Gothic Book</vt:lpstr>
      <vt:lpstr>Verdana</vt:lpstr>
      <vt:lpstr>Office-tema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Jon Olav Rolfsnes</dc:creator>
  <cp:lastModifiedBy>Trond Salmo</cp:lastModifiedBy>
  <cp:revision>1</cp:revision>
  <cp:lastPrinted>2021-10-27T06:17:05Z</cp:lastPrinted>
  <dcterms:created xsi:type="dcterms:W3CDTF">2019-06-21T08:17:48Z</dcterms:created>
  <dcterms:modified xsi:type="dcterms:W3CDTF">2021-10-27T10:25:53Z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0x010100CA14F175A303BE4495EAA409C91AAD3A</vt:lpwstr>
  </property>
</Properties>
</file>